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ED3E2C-D86D-4358-B8F6-9E12E6FA9E6F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09FD55-42C1-432B-90DE-370593499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267200"/>
          </a:xfrm>
        </p:spPr>
        <p:txBody>
          <a:bodyPr/>
          <a:lstStyle/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NAME: PHYSICAL GEOGRAPHY (Climatology and Oceanography)</a:t>
            </a:r>
          </a:p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CODE: EDU146</a:t>
            </a:r>
          </a:p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DEPARTMENT OF EDUCATION (GEOGRAPHY)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atmospheric-moisture-precipitation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atmospheric-moisture-precipitation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atmospheric-moisture-precipitation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atmospheric-moisture-precipitation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atmospheric-moisture-precipitation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atmospheric-moisture-precipitation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atmospheric-moisture-precipitation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atmospheric-moisture-precipitation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atmospheric-moisture-precipitation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atmospheric-moisture-precipitation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599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atmospheric-moisture-precipitation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atmospheric-moisture-precipitation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atmospheric-moisture-precipitation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atmospheric-moisture-precipitation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atmospheric-moisture-precipitation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atmospheric-moisture-precipitation-23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"/>
            <a:ext cx="8610600" cy="6324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atmospheric-moisture-precipitation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atmospheric-moisture-precipitation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atmospheric-moisture-precipitation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atmospheric-moisture-precipitation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7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atmospheric-moisture-precipitation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atmospheric-moisture-precipitation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1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atmospheric-moisture-precipitation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atmospheric-moisture-precipitation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atmospheric-moisture-precipitation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ech\Downloads\atmospheric-moisture-precipitation-3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Tech\Downloads\atmospheric-moisture-precipitation-3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Tech\Downloads\atmospheric-moisture-precipitation-3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ch\Downloads\atmospheric-moisture-precipitation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ech\Downloads\atmospheric-moisture-precipitation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Tech\Downloads\atmospheric-moisture-precipitation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ech\Downloads\atmospheric-moisture-precipitation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atmospheric-moisture-precipitation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Tech\Downloads\atmospheric-moisture-precipitation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Tech\Downloads\atmospheric-moisture-precipitation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79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Tech\Downloads\atmospheric-moisture-precipitation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Tech\Downloads\atmospheric-moisture-precipitation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799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Tech\Downloads\atmospheric-moisture-precipitation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799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ech\Downloads\atmospheric-moisture-precipitation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79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Tech\Downloads\atmospheric-moisture-precipitation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ech\Downloads\atmospheric-moisture-precipitation-4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59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Tech\Downloads\atmospheric-moisture-precipitation-4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799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Tech\Downloads\atmospheric-moisture-precipitation-4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atmospheric-moisture-precipitation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Tech\Downloads\atmospheric-moisture-precipitation-4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Tech\Downloads\atmospheric-moisture-precipitation-5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Tech\Downloads\atmospheric-moisture-precipitation-5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399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Tech\Downloads\atmospheric-moisture-precipitation-5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Tech\Downloads\atmospheric-moisture-precipitation-5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3820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Tech\Downloads\atmospheric-moisture-precipitation-5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1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Tech\Downloads\atmospheric-moisture-precipitation-5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458200" cy="635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atmospheric-moisture-precipitation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7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atmospheric-moisture-precipitation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atmospheric-moisture-precipitation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atmospheric-moisture-precipitation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399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20</Words>
  <Application>Microsoft Office PowerPoint</Application>
  <PresentationFormat>On-screen Show (4:3)</PresentationFormat>
  <Paragraphs>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7</cp:revision>
  <dcterms:created xsi:type="dcterms:W3CDTF">2020-02-15T17:46:36Z</dcterms:created>
  <dcterms:modified xsi:type="dcterms:W3CDTF">2020-03-27T06:37:40Z</dcterms:modified>
</cp:coreProperties>
</file>